
<file path=[Content_Types].xml><?xml version="1.0" encoding="utf-8"?>
<Types xmlns="http://schemas.openxmlformats.org/package/2006/content-types">
  <Default Extension="bmp" ContentType="image/bmp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8" r:id="rId3"/>
    <p:sldId id="259" r:id="rId4"/>
    <p:sldId id="264" r:id="rId5"/>
    <p:sldId id="260" r:id="rId6"/>
    <p:sldId id="266" r:id="rId7"/>
    <p:sldId id="267" r:id="rId8"/>
    <p:sldId id="265" r:id="rId9"/>
    <p:sldId id="269" r:id="rId10"/>
    <p:sldId id="268" r:id="rId11"/>
    <p:sldId id="270" r:id="rId12"/>
    <p:sldId id="271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2BBC0-4A4D-4D76-A6EB-3E8CE6E1B982}" type="datetimeFigureOut">
              <a:rPr lang="en-US" smtClean="0"/>
              <a:t>1/26/2014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94235C-A34F-4836-998F-7ADC9406122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564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4235C-A34F-4836-998F-7ADC940612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31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94235C-A34F-4836-998F-7ADC9406122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568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1/26/2014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bmp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harunarrashidbogra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4876800"/>
            <a:ext cx="7467600" cy="1143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small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GOOD MORNING STUDENTS</a:t>
            </a:r>
            <a:endParaRPr lang="en-US" sz="3600" b="1" cap="small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b="1" cap="small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HOW ARE YOU ?</a:t>
            </a:r>
            <a:endParaRPr lang="en-US" sz="3600" b="1" cap="small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66" y="228600"/>
            <a:ext cx="1454834" cy="11903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303" y="228599"/>
            <a:ext cx="1457325" cy="11890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737" y="685800"/>
            <a:ext cx="4048125" cy="403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34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3038888"/>
              </p:ext>
            </p:extLst>
          </p:nvPr>
        </p:nvGraphicFramePr>
        <p:xfrm>
          <a:off x="609600" y="1828801"/>
          <a:ext cx="7696200" cy="4576534"/>
        </p:xfrm>
        <a:graphic>
          <a:graphicData uri="http://schemas.openxmlformats.org/drawingml/2006/table">
            <a:tbl>
              <a:tblPr firstRow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810000"/>
                <a:gridCol w="3886200"/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   1. Exchange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Wish</a:t>
                      </a:r>
                      <a:endParaRPr lang="en-US" sz="24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Group</a:t>
                      </a:r>
                      <a:r>
                        <a:rPr lang="en-US" sz="2400" baseline="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Works</a:t>
                      </a:r>
                      <a:endParaRPr lang="en-US" sz="2400" dirty="0">
                        <a:solidFill>
                          <a:srgbClr val="FFFF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387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2.</a:t>
                      </a:r>
                      <a:r>
                        <a:rPr lang="en-US" sz="2400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Identity</a:t>
                      </a:r>
                      <a:endParaRPr lang="en-US" sz="240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 Pair  Works</a:t>
                      </a:r>
                      <a:endParaRPr lang="en-US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3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3. Emotion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Create</a:t>
                      </a:r>
                      <a:endParaRPr lang="en-US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9. Individual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Work</a:t>
                      </a:r>
                      <a:endParaRPr lang="en-US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3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4. Lesson Declaration</a:t>
                      </a:r>
                      <a:endParaRPr lang="en-US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10. Evaluation</a:t>
                      </a:r>
                      <a:endParaRPr lang="en-US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3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5. Lesson</a:t>
                      </a:r>
                      <a:r>
                        <a:rPr lang="en-US" baseline="0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Outcomes</a:t>
                      </a:r>
                      <a:endParaRPr lang="en-US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11. Home  work</a:t>
                      </a:r>
                      <a:endParaRPr lang="en-US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338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6.</a:t>
                      </a:r>
                      <a:r>
                        <a:rPr lang="en-US" baseline="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Presentation</a:t>
                      </a:r>
                      <a:endParaRPr lang="en-US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   12. Goodbye ( The End )</a:t>
                      </a:r>
                      <a:endParaRPr lang="en-US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own Arrow Callout 2"/>
          <p:cNvSpPr/>
          <p:nvPr/>
        </p:nvSpPr>
        <p:spPr>
          <a:xfrm>
            <a:off x="1219200" y="304800"/>
            <a:ext cx="6477000" cy="1447800"/>
          </a:xfrm>
          <a:prstGeom prst="downArrowCallout">
            <a:avLst>
              <a:gd name="adj1" fmla="val 32912"/>
              <a:gd name="adj2" fmla="val 28956"/>
              <a:gd name="adj3" fmla="val 25000"/>
              <a:gd name="adj4" fmla="val 64977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English For Today, Class: 9+10, Unit: 10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 Contents )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45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7771" y="685800"/>
            <a:ext cx="480060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Presented by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762000" y="2067560"/>
            <a:ext cx="7620000" cy="3647440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SK. MD. HARUNAR RASHID</a:t>
            </a:r>
          </a:p>
          <a:p>
            <a:pPr algn="ctr"/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-B.A.(Hon`s)M.A.B.ED.</a:t>
            </a:r>
          </a:p>
          <a:p>
            <a:pPr algn="ctr"/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Senior </a:t>
            </a:r>
            <a:r>
              <a:rPr lang="en-US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Assit</a:t>
            </a:r>
            <a:r>
              <a:rPr lang="en-US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 Teacher</a:t>
            </a:r>
          </a:p>
          <a:p>
            <a:pPr algn="ctr"/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Sonatola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Model High School</a:t>
            </a:r>
          </a:p>
          <a:p>
            <a:pPr algn="ctr"/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Sonatola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Bogra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Email: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harunarrashidbogra@gmail.com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01714622498</a:t>
            </a:r>
            <a:endParaRPr lang="en-US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1566091" cy="277054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673668"/>
            <a:ext cx="1600200" cy="174593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59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77519"/>
            <a:ext cx="2057400" cy="1827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77520"/>
            <a:ext cx="1752600" cy="1827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686" y="1677520"/>
            <a:ext cx="1799114" cy="1827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677520"/>
            <a:ext cx="2057400" cy="18276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38100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Doctor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2895600" y="38100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Engineer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4800600" y="38100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Judge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6858000" y="38100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Fighter</a:t>
            </a:r>
            <a:endParaRPr lang="en-US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705625" y="4706471"/>
            <a:ext cx="7772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What is your dream ?  And What do you want to be 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381000"/>
            <a:ext cx="7162800" cy="8382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Pre-knowledge Test (Look at the Picture)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65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838200" y="304800"/>
            <a:ext cx="7543800" cy="990600"/>
          </a:xfrm>
          <a:prstGeom prst="downArrowCallout">
            <a:avLst>
              <a:gd name="adj1" fmla="val 25000"/>
              <a:gd name="adj2" fmla="val 23914"/>
              <a:gd name="adj3" fmla="val 25000"/>
              <a:gd name="adj4" fmla="val 6497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Look at the picture, Do you know him?</a:t>
            </a:r>
            <a:endParaRPr lang="en-US" sz="28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0"/>
            <a:ext cx="2590799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94" y="3382906"/>
            <a:ext cx="1477477" cy="176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398">
            <a:off x="228600" y="1781286"/>
            <a:ext cx="1573212" cy="1568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612" y="1828799"/>
            <a:ext cx="1730375" cy="1492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05200" y="4495800"/>
            <a:ext cx="2590799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81000" y="5457020"/>
            <a:ext cx="8458200" cy="731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was a writer, language movement fighter, freedom fighter and film maker. He dreamt a society that will ensure freedom of speech and will.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677228"/>
            <a:ext cx="2057400" cy="1370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200400"/>
            <a:ext cx="1066800" cy="1728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00400"/>
            <a:ext cx="990600" cy="1728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05" y="3424964"/>
            <a:ext cx="2582069" cy="3398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9142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609600"/>
            <a:ext cx="5867400" cy="762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Lesson Declaration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113373"/>
            <a:ext cx="1978227" cy="2997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113373"/>
            <a:ext cx="1490662" cy="2997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113373"/>
            <a:ext cx="1534585" cy="29971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ound Diagonal Corner Rectangle 9"/>
          <p:cNvSpPr/>
          <p:nvPr/>
        </p:nvSpPr>
        <p:spPr>
          <a:xfrm>
            <a:off x="1295400" y="2971800"/>
            <a:ext cx="6934200" cy="1295400"/>
          </a:xfrm>
          <a:prstGeom prst="round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They had Dreams – Part: 2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992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24100" y="647700"/>
            <a:ext cx="48768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Learning Outcomes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600200" y="1828800"/>
            <a:ext cx="6324600" cy="40386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After we have studied the unit, we will able to</a:t>
            </a: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 listen for specific information.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 participate in conversations and discussions.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 write and narrate problems.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 take and give interviews.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 determine to do good for our country.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955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533400"/>
            <a:ext cx="50292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Model reading by the teacher</a:t>
            </a: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2286000" cy="3733800"/>
          </a:xfrm>
          <a:prstGeom prst="rect">
            <a:avLst/>
          </a:prstGeom>
          <a:solidFill>
            <a:schemeClr val="bg2">
              <a:lumMod val="50000"/>
            </a:schemeClr>
          </a:solidFill>
          <a:ln w="38100" cap="sq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Round Diagonal Corner Rectangle 3"/>
          <p:cNvSpPr/>
          <p:nvPr/>
        </p:nvSpPr>
        <p:spPr>
          <a:xfrm>
            <a:off x="3152728" y="1524000"/>
            <a:ext cx="5534071" cy="373380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was one of the most talented film makers in Bangladesh. He was born on 19 August 1935 in the village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Majupur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in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Feni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district. He was and active worker of the Language Movement……………………… He could not see the inception of a free independent Bangladesh though he did not get back his brother. And it`s a pity that this dreamer was missing at such a time when his dream came true.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1600200" y="5562600"/>
            <a:ext cx="6324600" cy="609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Students will follow the teacher with text book.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9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47800" y="304800"/>
            <a:ext cx="6477000" cy="609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Discussion Vocabulary with Meaning 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55966"/>
              </p:ext>
            </p:extLst>
          </p:nvPr>
        </p:nvGraphicFramePr>
        <p:xfrm>
          <a:off x="838200" y="1371600"/>
          <a:ext cx="7772400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/>
                <a:gridCol w="2590800"/>
                <a:gridCol w="2590800"/>
              </a:tblGrid>
              <a:tr h="1422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Main word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Synonym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Antonym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Active</a:t>
                      </a:r>
                      <a:endParaRPr lang="en-US" sz="2000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Busy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Inactive, lazy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Result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Outcome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Cause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Arrest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Catch, seize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Release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Movement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Driving, trend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Stop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Join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Connect, link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Disjoin, unfasten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Democratic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Democracy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Autocratic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Freedom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Liberty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Slavery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Industry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Diligence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Idleness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Legendary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Mythical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Fact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Trust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Believe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Disbelieve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Help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Support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oppose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71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67000" y="685800"/>
            <a:ext cx="4343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Scilent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Reading by the students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47800" y="5181600"/>
            <a:ext cx="73152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Teacher will monitor and help the learners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6172200" cy="342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14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05000" y="346934"/>
            <a:ext cx="5867400" cy="6096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Practice in groups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1363532"/>
            <a:ext cx="83820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appropriate information from the text and complete the grid.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444674"/>
              </p:ext>
            </p:extLst>
          </p:nvPr>
        </p:nvGraphicFramePr>
        <p:xfrm>
          <a:off x="381000" y="2362201"/>
          <a:ext cx="8534400" cy="365759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422400"/>
                <a:gridCol w="1092200"/>
                <a:gridCol w="1752600"/>
                <a:gridCol w="1600200"/>
                <a:gridCol w="1244600"/>
                <a:gridCol w="1422400"/>
              </a:tblGrid>
              <a:tr h="457199">
                <a:tc gridSpan="6"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Zahir</a:t>
                      </a:r>
                      <a:r>
                        <a:rPr lang="en-US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2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Raihan</a:t>
                      </a:r>
                      <a:endParaRPr lang="en-US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Participated in</a:t>
                      </a:r>
                      <a:endParaRPr lang="en-US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Famous as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Best documentary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Movie based on language movement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Missing since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 his dream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alpha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3810000"/>
            <a:ext cx="1371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Liberation War, Language Movement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39624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Film maker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0" y="40386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Stop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Gemocide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38700" y="3962400"/>
            <a:ext cx="1257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Jibon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Theky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Neya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396240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30 December 1731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67600" y="39624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 democratic Society</a:t>
            </a:r>
          </a:p>
        </p:txBody>
      </p:sp>
    </p:spTree>
    <p:extLst>
      <p:ext uri="{BB962C8B-B14F-4D97-AF65-F5344CB8AC3E}">
        <p14:creationId xmlns:p14="http://schemas.microsoft.com/office/powerpoint/2010/main" val="423124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4600" y="533400"/>
            <a:ext cx="48768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Practice in pairs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loud 2"/>
          <p:cNvSpPr/>
          <p:nvPr/>
        </p:nvSpPr>
        <p:spPr>
          <a:xfrm>
            <a:off x="1447800" y="1600200"/>
            <a:ext cx="3048000" cy="12192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- A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5638800" y="1600200"/>
            <a:ext cx="2590800" cy="121920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Group - B</a:t>
            </a:r>
            <a:endParaRPr lang="en-US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914400" y="3124200"/>
            <a:ext cx="3581400" cy="19050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Why is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considered a freedom fighter, though he was a film maker 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4953000" y="3124200"/>
            <a:ext cx="3505200" cy="19050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How does the title of the lesson fit to the story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?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17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>
            <a:off x="2895600" y="533400"/>
            <a:ext cx="3962400" cy="609600"/>
          </a:xfrm>
          <a:prstGeom prst="round2Diag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Individual Works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609600" y="1447800"/>
            <a:ext cx="7871908" cy="473964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Read the text again and complete the sentences:</a:t>
            </a:r>
          </a:p>
          <a:p>
            <a:pPr algn="ctr"/>
            <a:endParaRPr lang="en-US" sz="2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is famous as………………..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was imprisoned because ………………………………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3.  He participated in ……………………… and ………………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4.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Jibon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theke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Neya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symbolizes ……………………………….</a:t>
            </a:r>
          </a:p>
          <a:p>
            <a:pPr marL="342900" indent="-342900">
              <a:buAutoNum type="arabicPeriod" startAt="4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5.   He donated all his money ……………………………………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3124200"/>
            <a:ext cx="3810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 participated in the procession on 21 February,`52.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91000" y="2590800"/>
            <a:ext cx="16002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Film maker.</a:t>
            </a:r>
          </a:p>
        </p:txBody>
      </p:sp>
      <p:sp>
        <p:nvSpPr>
          <p:cNvPr id="7" name="Rectangle 6"/>
          <p:cNvSpPr/>
          <p:nvPr/>
        </p:nvSpPr>
        <p:spPr>
          <a:xfrm>
            <a:off x="2948044" y="3817620"/>
            <a:ext cx="2514600" cy="373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 language movement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867400" y="3817620"/>
            <a:ext cx="2209800" cy="3733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he liberation war.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91000" y="4495800"/>
            <a:ext cx="36576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language movement of 1952.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2400" y="5105400"/>
            <a:ext cx="3200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 the freedom fighter`s trust.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8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5900" y="381000"/>
            <a:ext cx="6019800" cy="609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Evaluation </a:t>
            </a: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(Orally and write on white board)</a:t>
            </a:r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90600"/>
            <a:ext cx="2743200" cy="1847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009357"/>
            <a:ext cx="338931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ound Diagonal Corner Rectangle 2"/>
          <p:cNvSpPr/>
          <p:nvPr/>
        </p:nvSpPr>
        <p:spPr>
          <a:xfrm>
            <a:off x="1239043" y="2834640"/>
            <a:ext cx="6513513" cy="13716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#  What did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dream all through his life ?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#  What was the role of his documentary `Stop Genocide ?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#  What was the fate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Shahidullah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Kaiser ?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90600" y="4233202"/>
            <a:ext cx="7162800" cy="23961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Answer of the above questions: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#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Zahir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Raihan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dreamt for a democratic society that will       ensure freedom of speech and will, all through his life.</a:t>
            </a:r>
          </a:p>
          <a:p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#  The documentary `Stop Genocide’ played a great role in creating world sentiment in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favour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of our liberation war.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#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Shahidullah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Kaiser was captured and killed by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Pakisthani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army</a:t>
            </a:r>
          </a:p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03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76600" y="564776"/>
            <a:ext cx="3886200" cy="609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676400"/>
            <a:ext cx="4792663" cy="2809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76401"/>
            <a:ext cx="2466975" cy="2809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 Diagonal Corner Rectangle 3"/>
          <p:cNvSpPr/>
          <p:nvPr/>
        </p:nvSpPr>
        <p:spPr>
          <a:xfrm>
            <a:off x="1295400" y="4800600"/>
            <a:ext cx="7543800" cy="10668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Meet a freedom fighter in your locality. Interview him/her, then write a paragraph on him/her.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09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609600"/>
            <a:ext cx="711517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 Diagonal Corner Rectangle 3"/>
          <p:cNvSpPr/>
          <p:nvPr/>
        </p:nvSpPr>
        <p:spPr>
          <a:xfrm>
            <a:off x="1066800" y="4953000"/>
            <a:ext cx="7696200" cy="1219200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GOOD BYE STUDENTS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81" y="324811"/>
            <a:ext cx="1112838" cy="1107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24811"/>
            <a:ext cx="1109663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63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798</TotalTime>
  <Words>609</Words>
  <Application>Microsoft Office PowerPoint</Application>
  <PresentationFormat>On-screen Show (4:3)</PresentationFormat>
  <Paragraphs>144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Harun</dc:creator>
  <cp:lastModifiedBy>Harun</cp:lastModifiedBy>
  <cp:revision>72</cp:revision>
  <dcterms:created xsi:type="dcterms:W3CDTF">2006-08-16T00:00:00Z</dcterms:created>
  <dcterms:modified xsi:type="dcterms:W3CDTF">2014-01-26T11:27:36Z</dcterms:modified>
</cp:coreProperties>
</file>